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7" r:id="rId2"/>
    <p:sldId id="275" r:id="rId3"/>
    <p:sldId id="274" r:id="rId4"/>
    <p:sldId id="276" r:id="rId5"/>
    <p:sldId id="268" r:id="rId6"/>
    <p:sldId id="269" r:id="rId7"/>
    <p:sldId id="270" r:id="rId8"/>
    <p:sldId id="278" r:id="rId9"/>
    <p:sldId id="256" r:id="rId10"/>
    <p:sldId id="257" r:id="rId11"/>
    <p:sldId id="267" r:id="rId12"/>
    <p:sldId id="266" r:id="rId13"/>
    <p:sldId id="264" r:id="rId14"/>
    <p:sldId id="280" r:id="rId15"/>
    <p:sldId id="279" r:id="rId16"/>
  </p:sldIdLst>
  <p:sldSz cx="12192000" cy="4049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2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D2E88-C3F7-4D25-829E-4CF6F5BD66BA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16025" y="1143000"/>
            <a:ext cx="929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5CDA4-53FB-423D-B0CF-45A94CADE7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39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07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15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950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846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98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2766"/>
            <a:ext cx="9144000" cy="1409900"/>
          </a:xfrm>
        </p:spPr>
        <p:txBody>
          <a:bodyPr anchor="b"/>
          <a:lstStyle>
            <a:lvl1pPr algn="ctr">
              <a:defRPr sz="3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27037"/>
            <a:ext cx="9144000" cy="977743"/>
          </a:xfrm>
        </p:spPr>
        <p:txBody>
          <a:bodyPr/>
          <a:lstStyle>
            <a:lvl1pPr marL="0" indent="0" algn="ctr">
              <a:buNone/>
              <a:defRPr sz="1417"/>
            </a:lvl1pPr>
            <a:lvl2pPr marL="269977" indent="0" algn="ctr">
              <a:buNone/>
              <a:defRPr sz="1181"/>
            </a:lvl2pPr>
            <a:lvl3pPr marL="539953" indent="0" algn="ctr">
              <a:buNone/>
              <a:defRPr sz="1063"/>
            </a:lvl3pPr>
            <a:lvl4pPr marL="809930" indent="0" algn="ctr">
              <a:buNone/>
              <a:defRPr sz="945"/>
            </a:lvl4pPr>
            <a:lvl5pPr marL="1079906" indent="0" algn="ctr">
              <a:buNone/>
              <a:defRPr sz="945"/>
            </a:lvl5pPr>
            <a:lvl6pPr marL="1349883" indent="0" algn="ctr">
              <a:buNone/>
              <a:defRPr sz="945"/>
            </a:lvl6pPr>
            <a:lvl7pPr marL="1619860" indent="0" algn="ctr">
              <a:buNone/>
              <a:defRPr sz="945"/>
            </a:lvl7pPr>
            <a:lvl8pPr marL="1889836" indent="0" algn="ctr">
              <a:buNone/>
              <a:defRPr sz="945"/>
            </a:lvl8pPr>
            <a:lvl9pPr marL="2159813" indent="0" algn="ctr">
              <a:buNone/>
              <a:defRPr sz="9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98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9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15610"/>
            <a:ext cx="2628900" cy="34319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15610"/>
            <a:ext cx="7734300" cy="34319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02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869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09616"/>
            <a:ext cx="10515600" cy="1684568"/>
          </a:xfrm>
        </p:spPr>
        <p:txBody>
          <a:bodyPr anchor="b"/>
          <a:lstStyle>
            <a:lvl1pPr>
              <a:defRPr sz="3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710121"/>
            <a:ext cx="10515600" cy="885874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1pPr>
            <a:lvl2pPr marL="269977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39953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0993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7990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49883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83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59813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960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78048"/>
            <a:ext cx="5181600" cy="2569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78048"/>
            <a:ext cx="5181600" cy="2569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855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15610"/>
            <a:ext cx="10515600" cy="782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992742"/>
            <a:ext cx="5157787" cy="486528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69977" indent="0">
              <a:buNone/>
              <a:defRPr sz="1181" b="1"/>
            </a:lvl2pPr>
            <a:lvl3pPr marL="539953" indent="0">
              <a:buNone/>
              <a:defRPr sz="1063" b="1"/>
            </a:lvl3pPr>
            <a:lvl4pPr marL="809930" indent="0">
              <a:buNone/>
              <a:defRPr sz="945" b="1"/>
            </a:lvl4pPr>
            <a:lvl5pPr marL="1079906" indent="0">
              <a:buNone/>
              <a:defRPr sz="945" b="1"/>
            </a:lvl5pPr>
            <a:lvl6pPr marL="1349883" indent="0">
              <a:buNone/>
              <a:defRPr sz="945" b="1"/>
            </a:lvl6pPr>
            <a:lvl7pPr marL="1619860" indent="0">
              <a:buNone/>
              <a:defRPr sz="945" b="1"/>
            </a:lvl7pPr>
            <a:lvl8pPr marL="1889836" indent="0">
              <a:buNone/>
              <a:defRPr sz="945" b="1"/>
            </a:lvl8pPr>
            <a:lvl9pPr marL="2159813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479270"/>
            <a:ext cx="5157787" cy="2175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92742"/>
            <a:ext cx="5183188" cy="486528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69977" indent="0">
              <a:buNone/>
              <a:defRPr sz="1181" b="1"/>
            </a:lvl2pPr>
            <a:lvl3pPr marL="539953" indent="0">
              <a:buNone/>
              <a:defRPr sz="1063" b="1"/>
            </a:lvl3pPr>
            <a:lvl4pPr marL="809930" indent="0">
              <a:buNone/>
              <a:defRPr sz="945" b="1"/>
            </a:lvl4pPr>
            <a:lvl5pPr marL="1079906" indent="0">
              <a:buNone/>
              <a:defRPr sz="945" b="1"/>
            </a:lvl5pPr>
            <a:lvl6pPr marL="1349883" indent="0">
              <a:buNone/>
              <a:defRPr sz="945" b="1"/>
            </a:lvl6pPr>
            <a:lvl7pPr marL="1619860" indent="0">
              <a:buNone/>
              <a:defRPr sz="945" b="1"/>
            </a:lvl7pPr>
            <a:lvl8pPr marL="1889836" indent="0">
              <a:buNone/>
              <a:defRPr sz="945" b="1"/>
            </a:lvl8pPr>
            <a:lvl9pPr marL="2159813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479270"/>
            <a:ext cx="5183188" cy="2175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36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07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69981"/>
            <a:ext cx="3932237" cy="944933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3084"/>
            <a:ext cx="6172200" cy="2877921"/>
          </a:xfrm>
        </p:spPr>
        <p:txBody>
          <a:bodyPr/>
          <a:lstStyle>
            <a:lvl1pPr>
              <a:defRPr sz="1890"/>
            </a:lvl1pPr>
            <a:lvl2pPr>
              <a:defRPr sz="1653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14914"/>
            <a:ext cx="3932237" cy="2250778"/>
          </a:xfrm>
        </p:spPr>
        <p:txBody>
          <a:bodyPr/>
          <a:lstStyle>
            <a:lvl1pPr marL="0" indent="0">
              <a:buNone/>
              <a:defRPr sz="945"/>
            </a:lvl1pPr>
            <a:lvl2pPr marL="269977" indent="0">
              <a:buNone/>
              <a:defRPr sz="827"/>
            </a:lvl2pPr>
            <a:lvl3pPr marL="539953" indent="0">
              <a:buNone/>
              <a:defRPr sz="709"/>
            </a:lvl3pPr>
            <a:lvl4pPr marL="809930" indent="0">
              <a:buNone/>
              <a:defRPr sz="591"/>
            </a:lvl4pPr>
            <a:lvl5pPr marL="1079906" indent="0">
              <a:buNone/>
              <a:defRPr sz="591"/>
            </a:lvl5pPr>
            <a:lvl6pPr marL="1349883" indent="0">
              <a:buNone/>
              <a:defRPr sz="591"/>
            </a:lvl6pPr>
            <a:lvl7pPr marL="1619860" indent="0">
              <a:buNone/>
              <a:defRPr sz="591"/>
            </a:lvl7pPr>
            <a:lvl8pPr marL="1889836" indent="0">
              <a:buNone/>
              <a:defRPr sz="591"/>
            </a:lvl8pPr>
            <a:lvl9pPr marL="2159813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407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69981"/>
            <a:ext cx="3932237" cy="944933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3084"/>
            <a:ext cx="6172200" cy="2877921"/>
          </a:xfrm>
        </p:spPr>
        <p:txBody>
          <a:bodyPr anchor="t"/>
          <a:lstStyle>
            <a:lvl1pPr marL="0" indent="0">
              <a:buNone/>
              <a:defRPr sz="1890"/>
            </a:lvl1pPr>
            <a:lvl2pPr marL="269977" indent="0">
              <a:buNone/>
              <a:defRPr sz="1653"/>
            </a:lvl2pPr>
            <a:lvl3pPr marL="539953" indent="0">
              <a:buNone/>
              <a:defRPr sz="1417"/>
            </a:lvl3pPr>
            <a:lvl4pPr marL="809930" indent="0">
              <a:buNone/>
              <a:defRPr sz="1181"/>
            </a:lvl4pPr>
            <a:lvl5pPr marL="1079906" indent="0">
              <a:buNone/>
              <a:defRPr sz="1181"/>
            </a:lvl5pPr>
            <a:lvl6pPr marL="1349883" indent="0">
              <a:buNone/>
              <a:defRPr sz="1181"/>
            </a:lvl6pPr>
            <a:lvl7pPr marL="1619860" indent="0">
              <a:buNone/>
              <a:defRPr sz="1181"/>
            </a:lvl7pPr>
            <a:lvl8pPr marL="1889836" indent="0">
              <a:buNone/>
              <a:defRPr sz="1181"/>
            </a:lvl8pPr>
            <a:lvl9pPr marL="2159813" indent="0">
              <a:buNone/>
              <a:defRPr sz="1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14914"/>
            <a:ext cx="3932237" cy="2250778"/>
          </a:xfrm>
        </p:spPr>
        <p:txBody>
          <a:bodyPr/>
          <a:lstStyle>
            <a:lvl1pPr marL="0" indent="0">
              <a:buNone/>
              <a:defRPr sz="945"/>
            </a:lvl1pPr>
            <a:lvl2pPr marL="269977" indent="0">
              <a:buNone/>
              <a:defRPr sz="827"/>
            </a:lvl2pPr>
            <a:lvl3pPr marL="539953" indent="0">
              <a:buNone/>
              <a:defRPr sz="709"/>
            </a:lvl3pPr>
            <a:lvl4pPr marL="809930" indent="0">
              <a:buNone/>
              <a:defRPr sz="591"/>
            </a:lvl4pPr>
            <a:lvl5pPr marL="1079906" indent="0">
              <a:buNone/>
              <a:defRPr sz="591"/>
            </a:lvl5pPr>
            <a:lvl6pPr marL="1349883" indent="0">
              <a:buNone/>
              <a:defRPr sz="591"/>
            </a:lvl6pPr>
            <a:lvl7pPr marL="1619860" indent="0">
              <a:buNone/>
              <a:defRPr sz="591"/>
            </a:lvl7pPr>
            <a:lvl8pPr marL="1889836" indent="0">
              <a:buNone/>
              <a:defRPr sz="591"/>
            </a:lvl8pPr>
            <a:lvl9pPr marL="2159813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0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5610"/>
            <a:ext cx="10515600" cy="78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78048"/>
            <a:ext cx="10515600" cy="256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753484"/>
            <a:ext cx="27432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84F66-670B-48CA-A109-AD70263D8B36}" type="datetimeFigureOut">
              <a:rPr lang="en-CA" smtClean="0"/>
              <a:t>2020-06-19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753484"/>
            <a:ext cx="41148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753484"/>
            <a:ext cx="27432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02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39953" rtl="0" eaLnBrk="1" latinLnBrk="0" hangingPunct="1">
        <a:lnSpc>
          <a:spcPct val="90000"/>
        </a:lnSpc>
        <a:spcBef>
          <a:spcPct val="0"/>
        </a:spcBef>
        <a:buNone/>
        <a:defRPr sz="25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4988" indent="-134988" algn="l" defTabSz="539953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1pPr>
      <a:lvl2pPr marL="40496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4942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4918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489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4871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4848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482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4801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69977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0993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79906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4988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1986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89836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5981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slidemagic.com/blog/2018/1/9/how-to-cut-out-shapes-out-of-images-in-powerpoint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white, sitting, brick&#10;&#10;Description automatically generated">
            <a:extLst>
              <a:ext uri="{FF2B5EF4-FFF2-40B4-BE49-F238E27FC236}">
                <a16:creationId xmlns:a16="http://schemas.microsoft.com/office/drawing/2014/main" id="{874F4421-5800-46DD-8F26-26C3A33C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12192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C4B2487-E74F-45C8-8E26-CE1673E77BF8}"/>
              </a:ext>
            </a:extLst>
          </p:cNvPr>
          <p:cNvSpPr/>
          <p:nvPr/>
        </p:nvSpPr>
        <p:spPr>
          <a:xfrm>
            <a:off x="3176832" y="708700"/>
            <a:ext cx="911185" cy="911185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63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6EF7BE-C46D-48A1-956D-8916DB1AA9ED}"/>
              </a:ext>
            </a:extLst>
          </p:cNvPr>
          <p:cNvSpPr/>
          <p:nvPr/>
        </p:nvSpPr>
        <p:spPr>
          <a:xfrm>
            <a:off x="5055074" y="585333"/>
            <a:ext cx="1691880" cy="18658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6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AD4768-4958-4554-BDF0-25ACD16732D0}"/>
              </a:ext>
            </a:extLst>
          </p:cNvPr>
          <p:cNvSpPr txBox="1"/>
          <p:nvPr/>
        </p:nvSpPr>
        <p:spPr>
          <a:xfrm>
            <a:off x="8047547" y="1468210"/>
            <a:ext cx="1146468" cy="107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63" dirty="0"/>
              <a:t>filter: none</a:t>
            </a:r>
          </a:p>
          <a:p>
            <a:r>
              <a:rPr lang="en-CA" sz="1063" dirty="0"/>
              <a:t>Light:-48</a:t>
            </a:r>
          </a:p>
          <a:p>
            <a:r>
              <a:rPr lang="en-CA" sz="1063" dirty="0"/>
              <a:t>Color:100%</a:t>
            </a:r>
          </a:p>
          <a:p>
            <a:r>
              <a:rPr lang="en-CA" sz="1063" dirty="0"/>
              <a:t>clarity:100%</a:t>
            </a:r>
          </a:p>
          <a:p>
            <a:r>
              <a:rPr lang="en-CA" sz="1063" dirty="0"/>
              <a:t>Vignette: -25</a:t>
            </a:r>
          </a:p>
          <a:p>
            <a:r>
              <a:rPr lang="en-CA" sz="1063" dirty="0"/>
              <a:t>aspect ratio: 3.01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94BFC5-7D37-411B-90A3-38E2BD1C65A9}"/>
              </a:ext>
            </a:extLst>
          </p:cNvPr>
          <p:cNvSpPr/>
          <p:nvPr/>
        </p:nvSpPr>
        <p:spPr>
          <a:xfrm>
            <a:off x="5514307" y="1360511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3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in the background&#10;&#10;Description automatically generated">
            <a:extLst>
              <a:ext uri="{FF2B5EF4-FFF2-40B4-BE49-F238E27FC236}">
                <a16:creationId xmlns:a16="http://schemas.microsoft.com/office/drawing/2014/main" id="{EB0989FC-E655-47D6-8C4A-3A24A3815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" y="0"/>
            <a:ext cx="1218992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city&#10;&#10;Description automatically generated">
            <a:extLst>
              <a:ext uri="{FF2B5EF4-FFF2-40B4-BE49-F238E27FC236}">
                <a16:creationId xmlns:a16="http://schemas.microsoft.com/office/drawing/2014/main" id="{27F7643F-D679-4ED4-BE47-5A8A1B48D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10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in the background&#10;&#10;Description automatically generated">
            <a:extLst>
              <a:ext uri="{FF2B5EF4-FFF2-40B4-BE49-F238E27FC236}">
                <a16:creationId xmlns:a16="http://schemas.microsoft.com/office/drawing/2014/main" id="{88AAA071-E3CC-49DD-9AD9-15BE4BF87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9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white, sitting, brick&#10;&#10;Description automatically generated">
            <a:extLst>
              <a:ext uri="{FF2B5EF4-FFF2-40B4-BE49-F238E27FC236}">
                <a16:creationId xmlns:a16="http://schemas.microsoft.com/office/drawing/2014/main" id="{874F4421-5800-46DD-8F26-26C3A33C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12192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96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67604D-030D-467E-AAF8-90F18F6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" y="-1"/>
            <a:ext cx="12189880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5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63DFBF-2796-4145-A151-4638756B7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" y="-1"/>
            <a:ext cx="12189880" cy="404971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3420C6A-AEF0-4C67-A35B-9AC1CC29C140}"/>
              </a:ext>
            </a:extLst>
          </p:cNvPr>
          <p:cNvSpPr/>
          <p:nvPr/>
        </p:nvSpPr>
        <p:spPr>
          <a:xfrm>
            <a:off x="1404400" y="2459039"/>
            <a:ext cx="9383200" cy="13824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A5774D-849A-4F5A-8F62-29EB496B50C7}"/>
              </a:ext>
            </a:extLst>
          </p:cNvPr>
          <p:cNvSpPr/>
          <p:nvPr/>
        </p:nvSpPr>
        <p:spPr>
          <a:xfrm>
            <a:off x="6398258" y="298397"/>
            <a:ext cx="5319176" cy="204300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01C4F5-81D0-40E7-9C3D-C4DE7176E50E}"/>
              </a:ext>
            </a:extLst>
          </p:cNvPr>
          <p:cNvSpPr/>
          <p:nvPr/>
        </p:nvSpPr>
        <p:spPr>
          <a:xfrm>
            <a:off x="463957" y="233899"/>
            <a:ext cx="5538778" cy="18489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27E7E7-13FF-478C-8C66-0070804AD145}"/>
              </a:ext>
            </a:extLst>
          </p:cNvPr>
          <p:cNvSpPr/>
          <p:nvPr/>
        </p:nvSpPr>
        <p:spPr>
          <a:xfrm>
            <a:off x="453348" y="233899"/>
            <a:ext cx="5538778" cy="18489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API Integration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Did you ever need to send a POST API request to a component that constantly deploys snapshot versions of their application? 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Furthermore, do you ever find yourself sending large JSON objects, and the target service has very rigid rules on the format of the JSON that keeps changing?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09DB0-7F22-45F1-A1F4-E23B439DC833}"/>
              </a:ext>
            </a:extLst>
          </p:cNvPr>
          <p:cNvSpPr/>
          <p:nvPr/>
        </p:nvSpPr>
        <p:spPr>
          <a:xfrm>
            <a:off x="6408867" y="298397"/>
            <a:ext cx="5319176" cy="204300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Quality Assurance Teams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If a QA team prefers to save expected results in the form of JSON objects, schema changes coming in from development would require updating hundreds of expected results which often require a manual effort to update.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This is could be a big culprit for QA scheduling delays.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40FE08-2D74-43EB-9642-E946CCF9C6C6}"/>
              </a:ext>
            </a:extLst>
          </p:cNvPr>
          <p:cNvSpPr/>
          <p:nvPr/>
        </p:nvSpPr>
        <p:spPr>
          <a:xfrm>
            <a:off x="1404400" y="2433318"/>
            <a:ext cx="9383200" cy="13824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Worker-Environments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In a CLI environment where applications are located in an executable package, certain applications can process hundreds of rows of JSON or AVRO records.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Formatting input records when new columns or entity-relationships are introduced is extremely tedious.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7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unset over a city&#10;&#10;Description automatically generated">
            <a:extLst>
              <a:ext uri="{FF2B5EF4-FFF2-40B4-BE49-F238E27FC236}">
                <a16:creationId xmlns:a16="http://schemas.microsoft.com/office/drawing/2014/main" id="{F114EA55-5B95-4650-B869-CD52176A4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0C847C0-D259-49F6-B301-F8365187C468}"/>
              </a:ext>
            </a:extLst>
          </p:cNvPr>
          <p:cNvSpPr/>
          <p:nvPr/>
        </p:nvSpPr>
        <p:spPr>
          <a:xfrm>
            <a:off x="6151908" y="67625"/>
            <a:ext cx="5337770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6889AC-7EFB-4892-8270-97413FC6E61B}"/>
              </a:ext>
            </a:extLst>
          </p:cNvPr>
          <p:cNvSpPr/>
          <p:nvPr/>
        </p:nvSpPr>
        <p:spPr>
          <a:xfrm>
            <a:off x="6154797" y="2229800"/>
            <a:ext cx="5337770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3BCDC2-FA60-47F7-99F2-DDAA12A52B28}"/>
              </a:ext>
            </a:extLst>
          </p:cNvPr>
          <p:cNvSpPr/>
          <p:nvPr/>
        </p:nvSpPr>
        <p:spPr>
          <a:xfrm>
            <a:off x="699433" y="2232025"/>
            <a:ext cx="5337769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3F5E5A-BEC9-4E16-88EB-3B6A6E383837}"/>
              </a:ext>
            </a:extLst>
          </p:cNvPr>
          <p:cNvSpPr/>
          <p:nvPr/>
        </p:nvSpPr>
        <p:spPr>
          <a:xfrm>
            <a:off x="699433" y="67625"/>
            <a:ext cx="5337769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AB5CF4-0B11-4BCC-BC9F-631483869EDB}"/>
              </a:ext>
            </a:extLst>
          </p:cNvPr>
          <p:cNvSpPr/>
          <p:nvPr/>
        </p:nvSpPr>
        <p:spPr>
          <a:xfrm>
            <a:off x="6154798" y="2232025"/>
            <a:ext cx="5337769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Environments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This tool is most suitable as an intermediary component in a CLI environment, but it is also available in web-app form and web-service form with an API.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E9469-9FDE-4F97-B1DF-15EA20279EB4}"/>
              </a:ext>
            </a:extLst>
          </p:cNvPr>
          <p:cNvSpPr/>
          <p:nvPr/>
        </p:nvSpPr>
        <p:spPr>
          <a:xfrm>
            <a:off x="699434" y="2232025"/>
            <a:ext cx="5337770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The Goal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To format data to simply pass it through to the next component. Any new columns or nested elements of data will be given default values or auto-generated values if a default is not specified.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D8A777-E152-484C-9310-EFC893FA1C46}"/>
              </a:ext>
            </a:extLst>
          </p:cNvPr>
          <p:cNvSpPr/>
          <p:nvPr/>
        </p:nvSpPr>
        <p:spPr>
          <a:xfrm>
            <a:off x="699433" y="67625"/>
            <a:ext cx="5337769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Schema Evolver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Schema Evolver is a tool that formats multiple JSON or AVRO records at a time to a desired format.</a:t>
            </a:r>
          </a:p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In order to do so it requires two schema files, each for the old and new formats.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295962-9507-44F4-9CFB-ABCA783B7CFA}"/>
              </a:ext>
            </a:extLst>
          </p:cNvPr>
          <p:cNvSpPr/>
          <p:nvPr/>
        </p:nvSpPr>
        <p:spPr>
          <a:xfrm>
            <a:off x="6154797" y="67625"/>
            <a:ext cx="5337770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Object Reflection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Schemas are required for this tool to work. If schemas are missing and you have classes to represent your data format, AVRO offers open-source tools for class reflection to create schemas from your old and new classes.</a:t>
            </a:r>
          </a:p>
        </p:txBody>
      </p:sp>
    </p:spTree>
    <p:extLst>
      <p:ext uri="{BB962C8B-B14F-4D97-AF65-F5344CB8AC3E}">
        <p14:creationId xmlns:p14="http://schemas.microsoft.com/office/powerpoint/2010/main" val="35003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C45E4B99-2A41-43E2-9F4B-34311EF74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" y="0"/>
            <a:ext cx="1218875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63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unset over a city&#10;&#10;Description automatically generated">
            <a:extLst>
              <a:ext uri="{FF2B5EF4-FFF2-40B4-BE49-F238E27FC236}">
                <a16:creationId xmlns:a16="http://schemas.microsoft.com/office/drawing/2014/main" id="{C33F3495-045A-4913-8C7C-E55E09D54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3D8125-9A0F-4C14-8953-6D6C9F1A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00" t="16690" r="77344" b="60810"/>
          <a:stretch>
            <a:fillRect/>
          </a:stretch>
        </p:blipFill>
        <p:spPr>
          <a:xfrm>
            <a:off x="6490647" y="672401"/>
            <a:ext cx="2037918" cy="2037918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229F9-77A3-4499-88D5-9A13F1EEC0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70" t="18093" r="77474" b="59407"/>
          <a:stretch>
            <a:fillRect/>
          </a:stretch>
        </p:blipFill>
        <p:spPr>
          <a:xfrm>
            <a:off x="3504139" y="672402"/>
            <a:ext cx="2037917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11988-0487-4856-AC34-0582832FC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01" t="18343" r="67599" b="35583"/>
          <a:stretch>
            <a:fillRect/>
          </a:stretch>
        </p:blipFill>
        <p:spPr>
          <a:xfrm>
            <a:off x="558572" y="419597"/>
            <a:ext cx="2713782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4E2D4-B382-48F2-AB20-B0BCCA6FC1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125" t="18454" r="67375" b="35472"/>
          <a:stretch>
            <a:fillRect/>
          </a:stretch>
        </p:blipFill>
        <p:spPr>
          <a:xfrm>
            <a:off x="8920974" y="419597"/>
            <a:ext cx="2713783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84354-4F3E-46C4-8733-A86D1A1C8A6E}"/>
              </a:ext>
            </a:extLst>
          </p:cNvPr>
          <p:cNvSpPr txBox="1"/>
          <p:nvPr/>
        </p:nvSpPr>
        <p:spPr>
          <a:xfrm>
            <a:off x="1223607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old schema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C26EA-623B-484A-8F69-F70E96E73F34}"/>
              </a:ext>
            </a:extLst>
          </p:cNvPr>
          <p:cNvSpPr txBox="1"/>
          <p:nvPr/>
        </p:nvSpPr>
        <p:spPr>
          <a:xfrm>
            <a:off x="9526889" y="101603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new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29A01-BA81-46BF-8107-8E52ACDCB122}"/>
              </a:ext>
            </a:extLst>
          </p:cNvPr>
          <p:cNvSpPr txBox="1"/>
          <p:nvPr/>
        </p:nvSpPr>
        <p:spPr>
          <a:xfrm>
            <a:off x="3896547" y="302192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old 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A4D88-0C26-494A-847A-1CFDCF334079}"/>
              </a:ext>
            </a:extLst>
          </p:cNvPr>
          <p:cNvSpPr txBox="1"/>
          <p:nvPr/>
        </p:nvSpPr>
        <p:spPr>
          <a:xfrm>
            <a:off x="6823937" y="272291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new record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33CEA3-34A8-416A-B15D-2C9E1D1D8571}"/>
              </a:ext>
            </a:extLst>
          </p:cNvPr>
          <p:cNvSpPr/>
          <p:nvPr/>
        </p:nvSpPr>
        <p:spPr>
          <a:xfrm>
            <a:off x="1455392" y="1442627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CECCC7-C831-4CAC-95E6-4E6719B997F2}"/>
              </a:ext>
            </a:extLst>
          </p:cNvPr>
          <p:cNvSpPr/>
          <p:nvPr/>
        </p:nvSpPr>
        <p:spPr>
          <a:xfrm>
            <a:off x="9763806" y="2385049"/>
            <a:ext cx="1028117" cy="6562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0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sunset in the background&#10;&#10;Description automatically generated">
            <a:extLst>
              <a:ext uri="{FF2B5EF4-FFF2-40B4-BE49-F238E27FC236}">
                <a16:creationId xmlns:a16="http://schemas.microsoft.com/office/drawing/2014/main" id="{6B402B5F-BC20-4C2B-8842-D63A4108E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DDCAE1-9A18-4C5A-9B89-E8B8D2820E82}"/>
              </a:ext>
            </a:extLst>
          </p:cNvPr>
          <p:cNvSpPr txBox="1"/>
          <p:nvPr/>
        </p:nvSpPr>
        <p:spPr>
          <a:xfrm>
            <a:off x="3896548" y="305248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old record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EE702D-74D2-46F6-84A1-BB38FE1FF0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70" t="18093" r="77474" b="59407"/>
          <a:stretch>
            <a:fillRect/>
          </a:stretch>
        </p:blipFill>
        <p:spPr>
          <a:xfrm>
            <a:off x="3504139" y="672402"/>
            <a:ext cx="2037917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D5D42B-0027-4FE8-8619-24850C092696}"/>
              </a:ext>
            </a:extLst>
          </p:cNvPr>
          <p:cNvSpPr txBox="1"/>
          <p:nvPr/>
        </p:nvSpPr>
        <p:spPr>
          <a:xfrm>
            <a:off x="6823935" y="268377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new record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354D0B-B0D5-4B43-A181-3FE84AD651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75" t="17994" r="78168" b="59506"/>
          <a:stretch>
            <a:fillRect/>
          </a:stretch>
        </p:blipFill>
        <p:spPr>
          <a:xfrm>
            <a:off x="6490646" y="672401"/>
            <a:ext cx="2037918" cy="2034004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48A7DF-7B2B-4287-B17A-B2C0483072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917" t="32593" r="38125" b="61481"/>
          <a:stretch>
            <a:fillRect/>
          </a:stretch>
        </p:blipFill>
        <p:spPr>
          <a:xfrm>
            <a:off x="5421662" y="2552459"/>
            <a:ext cx="1221500" cy="454512"/>
          </a:xfrm>
          <a:custGeom>
            <a:avLst/>
            <a:gdLst>
              <a:gd name="connsiteX0" fmla="*/ 0 w 1092200"/>
              <a:gd name="connsiteY0" fmla="*/ 0 h 406400"/>
              <a:gd name="connsiteX1" fmla="*/ 1092200 w 1092200"/>
              <a:gd name="connsiteY1" fmla="*/ 0 h 406400"/>
              <a:gd name="connsiteX2" fmla="*/ 1092200 w 1092200"/>
              <a:gd name="connsiteY2" fmla="*/ 406400 h 406400"/>
              <a:gd name="connsiteX3" fmla="*/ 0 w 1092200"/>
              <a:gd name="connsiteY3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200" h="406400">
                <a:moveTo>
                  <a:pt x="0" y="0"/>
                </a:moveTo>
                <a:lnTo>
                  <a:pt x="1092200" y="0"/>
                </a:lnTo>
                <a:lnTo>
                  <a:pt x="1092200" y="406400"/>
                </a:lnTo>
                <a:lnTo>
                  <a:pt x="0" y="40640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149F40-815C-4E71-999E-6361FE13EB85}"/>
              </a:ext>
            </a:extLst>
          </p:cNvPr>
          <p:cNvSpPr txBox="1"/>
          <p:nvPr/>
        </p:nvSpPr>
        <p:spPr>
          <a:xfrm>
            <a:off x="5262683" y="2206732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/>
              <a:t>renamed 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96954E-750B-4103-A5F7-E8DD6241C015}"/>
              </a:ext>
            </a:extLst>
          </p:cNvPr>
          <p:cNvSpPr txBox="1"/>
          <p:nvPr/>
        </p:nvSpPr>
        <p:spPr>
          <a:xfrm>
            <a:off x="9510995" y="101605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new schema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917024-92CD-42C0-8832-DD3784BA15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36" t="18281" r="67764" b="35645"/>
          <a:stretch>
            <a:fillRect/>
          </a:stretch>
        </p:blipFill>
        <p:spPr>
          <a:xfrm>
            <a:off x="8905081" y="419598"/>
            <a:ext cx="2713782" cy="2854451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90FA2AD-008C-4A6C-A398-87C8702F26BC}"/>
              </a:ext>
            </a:extLst>
          </p:cNvPr>
          <p:cNvSpPr/>
          <p:nvPr/>
        </p:nvSpPr>
        <p:spPr>
          <a:xfrm>
            <a:off x="9510995" y="1947674"/>
            <a:ext cx="1746956" cy="99617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9A2FE3-3A33-43EA-BE8B-DB283C7D366E}"/>
              </a:ext>
            </a:extLst>
          </p:cNvPr>
          <p:cNvSpPr txBox="1"/>
          <p:nvPr/>
        </p:nvSpPr>
        <p:spPr>
          <a:xfrm>
            <a:off x="1222255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old schema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EE5292-F602-4D29-ACFD-D0D67DCC2E7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901" t="18343" r="67599" b="35583"/>
          <a:stretch>
            <a:fillRect/>
          </a:stretch>
        </p:blipFill>
        <p:spPr>
          <a:xfrm>
            <a:off x="557220" y="419596"/>
            <a:ext cx="2713782" cy="2854450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C056DB8-F66E-419B-8199-1A2E602C97A0}"/>
              </a:ext>
            </a:extLst>
          </p:cNvPr>
          <p:cNvSpPr/>
          <p:nvPr/>
        </p:nvSpPr>
        <p:spPr>
          <a:xfrm>
            <a:off x="1202499" y="1947672"/>
            <a:ext cx="1746956" cy="99617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5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sunset over a city&#10;&#10;Description automatically generated">
            <a:extLst>
              <a:ext uri="{FF2B5EF4-FFF2-40B4-BE49-F238E27FC236}">
                <a16:creationId xmlns:a16="http://schemas.microsoft.com/office/drawing/2014/main" id="{546EFF13-8675-40BB-B508-4635FC81E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3C2BE-FE9C-467A-B8EC-A4F01A837689}"/>
              </a:ext>
            </a:extLst>
          </p:cNvPr>
          <p:cNvSpPr txBox="1"/>
          <p:nvPr/>
        </p:nvSpPr>
        <p:spPr>
          <a:xfrm>
            <a:off x="6824990" y="272292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new record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3A06DE-C784-4758-81BA-705A4678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00" t="16690" r="77344" b="60810"/>
          <a:stretch>
            <a:fillRect/>
          </a:stretch>
        </p:blipFill>
        <p:spPr>
          <a:xfrm>
            <a:off x="6490646" y="672401"/>
            <a:ext cx="2038971" cy="2037918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EDE05C-293A-42E6-A848-7120E7D2378B}"/>
              </a:ext>
            </a:extLst>
          </p:cNvPr>
          <p:cNvSpPr txBox="1"/>
          <p:nvPr/>
        </p:nvSpPr>
        <p:spPr>
          <a:xfrm>
            <a:off x="9526618" y="101604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new schema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14196E-B487-4E02-9F29-F398014D38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28" t="18049" r="67672" b="35877"/>
          <a:stretch>
            <a:fillRect/>
          </a:stretch>
        </p:blipFill>
        <p:spPr>
          <a:xfrm>
            <a:off x="8919648" y="419597"/>
            <a:ext cx="2714837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686D29E-D669-45F4-8335-6654060F1D75}"/>
              </a:ext>
            </a:extLst>
          </p:cNvPr>
          <p:cNvSpPr/>
          <p:nvPr/>
        </p:nvSpPr>
        <p:spPr>
          <a:xfrm>
            <a:off x="9629565" y="1965132"/>
            <a:ext cx="1925526" cy="61888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AAEFB0-58D7-4A03-ABBD-C7BE42A96B95}"/>
              </a:ext>
            </a:extLst>
          </p:cNvPr>
          <p:cNvSpPr txBox="1"/>
          <p:nvPr/>
        </p:nvSpPr>
        <p:spPr>
          <a:xfrm>
            <a:off x="1221563" y="82117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old schema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FDF163-C902-4108-9403-55E0AF5140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01" t="18343" r="67599" b="35583"/>
          <a:stretch>
            <a:fillRect/>
          </a:stretch>
        </p:blipFill>
        <p:spPr>
          <a:xfrm>
            <a:off x="555474" y="419597"/>
            <a:ext cx="2714836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3D832A0-F965-48E4-B5FC-BC1BBF272B57}"/>
              </a:ext>
            </a:extLst>
          </p:cNvPr>
          <p:cNvSpPr/>
          <p:nvPr/>
        </p:nvSpPr>
        <p:spPr>
          <a:xfrm>
            <a:off x="1221563" y="1919673"/>
            <a:ext cx="1699508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37BF82-D606-4827-BAE9-4DACB04932B8}"/>
              </a:ext>
            </a:extLst>
          </p:cNvPr>
          <p:cNvSpPr txBox="1"/>
          <p:nvPr/>
        </p:nvSpPr>
        <p:spPr>
          <a:xfrm>
            <a:off x="3896546" y="305248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old record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213893E-E3D3-4D26-A4BD-8EFC452B80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0" t="18093" r="77474" b="59407"/>
          <a:stretch>
            <a:fillRect/>
          </a:stretch>
        </p:blipFill>
        <p:spPr>
          <a:xfrm>
            <a:off x="3503084" y="672402"/>
            <a:ext cx="2038970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817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7F51D-4F6A-40F6-BE14-54153D5D8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" y="0"/>
            <a:ext cx="1218875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5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779B-05D0-4719-B0EC-32B2A922F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Shape </a:t>
            </a:r>
            <a:r>
              <a:rPr lang="en-CA" dirty="0" err="1"/>
              <a:t>cutout</a:t>
            </a:r>
            <a:r>
              <a:rPr lang="en-CA" dirty="0"/>
              <a:t> from screenshot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28427-D0CA-4017-A9D3-4B1ACEA3D5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https://blog.slidemagic.com/blog/2018/1/9/how-to-cut-out-shapes-out-of-images-in-powerpoint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9421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1730</TotalTime>
  <Words>375</Words>
  <Application>Microsoft Office PowerPoint</Application>
  <PresentationFormat>Custom</PresentationFormat>
  <Paragraphs>55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Shape cutout from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 cutout from screenshot</dc:title>
  <dc:creator>Ali Abdelbadie</dc:creator>
  <cp:lastModifiedBy>Ali Abdelbadie</cp:lastModifiedBy>
  <cp:revision>65</cp:revision>
  <dcterms:created xsi:type="dcterms:W3CDTF">2020-03-29T18:47:39Z</dcterms:created>
  <dcterms:modified xsi:type="dcterms:W3CDTF">2020-06-19T02:06:57Z</dcterms:modified>
</cp:coreProperties>
</file>